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bg-BG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Щракнете върху иконата, за да добавите картина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13.1.2019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2744"/>
            <a:ext cx="9090000" cy="36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75351" cy="1793167"/>
          </a:xfrm>
        </p:spPr>
        <p:txBody>
          <a:bodyPr/>
          <a:lstStyle/>
          <a:p>
            <a:r>
              <a:rPr lang="bg-BG" dirty="0" smtClean="0"/>
              <a:t>ПЛАНИНАТА НА ГОСПОДА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35696" y="2420888"/>
            <a:ext cx="5637010" cy="882119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err="1" smtClean="0">
                <a:solidFill>
                  <a:srgbClr val="FFFF00"/>
                </a:solidFill>
              </a:rPr>
              <a:t>планините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>се </a:t>
            </a:r>
            <a:r>
              <a:rPr lang="ru-RU" sz="2000" dirty="0" err="1">
                <a:solidFill>
                  <a:srgbClr val="FFFF00"/>
                </a:solidFill>
              </a:rPr>
              <a:t>топяха</a:t>
            </a:r>
            <a:r>
              <a:rPr lang="ru-RU" sz="2000" dirty="0">
                <a:solidFill>
                  <a:srgbClr val="FFFF00"/>
                </a:solidFill>
              </a:rPr>
              <a:t> от </a:t>
            </a:r>
            <a:r>
              <a:rPr lang="ru-RU" sz="2000" dirty="0" err="1">
                <a:solidFill>
                  <a:srgbClr val="FFFF00"/>
                </a:solidFill>
              </a:rPr>
              <a:t>присъствието</a:t>
            </a:r>
            <a:r>
              <a:rPr lang="ru-RU" sz="2000" dirty="0">
                <a:solidFill>
                  <a:srgbClr val="FFFF00"/>
                </a:solidFill>
              </a:rPr>
              <a:t> на Господа –</a:t>
            </a:r>
          </a:p>
          <a:p>
            <a:r>
              <a:rPr lang="ru-RU" sz="2000" dirty="0" err="1">
                <a:solidFill>
                  <a:srgbClr val="FFFF00"/>
                </a:solidFill>
              </a:rPr>
              <a:t>самият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Синай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потрепери</a:t>
            </a:r>
            <a:r>
              <a:rPr lang="ru-RU" sz="2000" dirty="0">
                <a:solidFill>
                  <a:srgbClr val="FFFF00"/>
                </a:solidFill>
              </a:rPr>
              <a:t> от </a:t>
            </a:r>
            <a:r>
              <a:rPr lang="ru-RU" sz="2000" dirty="0" err="1">
                <a:solidFill>
                  <a:srgbClr val="FFFF00"/>
                </a:solidFill>
              </a:rPr>
              <a:t>присъствието</a:t>
            </a:r>
            <a:r>
              <a:rPr lang="ru-RU" sz="2000" dirty="0">
                <a:solidFill>
                  <a:srgbClr val="FFFF00"/>
                </a:solidFill>
              </a:rPr>
              <a:t> на Господа, Бога Израилев</a:t>
            </a:r>
            <a:r>
              <a:rPr lang="ru-RU" sz="2000" dirty="0" smtClean="0">
                <a:solidFill>
                  <a:srgbClr val="FFFF00"/>
                </a:solidFill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</a:rPr>
              <a:t>Съдии</a:t>
            </a:r>
            <a:r>
              <a:rPr lang="ru-RU" sz="2000" dirty="0" smtClean="0">
                <a:solidFill>
                  <a:srgbClr val="FFFF00"/>
                </a:solidFill>
              </a:rPr>
              <a:t> 5:5</a:t>
            </a:r>
            <a:endParaRPr lang="bg-BG" sz="2000" dirty="0">
              <a:solidFill>
                <a:srgbClr val="FFFF00"/>
              </a:solidFill>
            </a:endParaRPr>
          </a:p>
        </p:txBody>
      </p:sp>
      <p:pic>
        <p:nvPicPr>
          <p:cNvPr id="6" name="Аудио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2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488">
        <p14:ripple/>
      </p:transition>
    </mc:Choice>
    <mc:Fallback xmlns="">
      <p:transition spd="slow" advTm="2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МАРК 11:23-24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23Истината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казвам</a:t>
            </a:r>
            <a:r>
              <a:rPr lang="ru-RU" dirty="0"/>
              <a:t>: ако някой </a:t>
            </a:r>
            <a:r>
              <a:rPr lang="ru-RU" dirty="0" err="1"/>
              <a:t>рече</a:t>
            </a:r>
            <a:r>
              <a:rPr lang="ru-RU" dirty="0"/>
              <a:t> на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планина</a:t>
            </a:r>
            <a:r>
              <a:rPr lang="ru-RU" dirty="0"/>
              <a:t> „</a:t>
            </a:r>
            <a:r>
              <a:rPr lang="ru-RU" dirty="0" err="1"/>
              <a:t>Вдигни</a:t>
            </a:r>
            <a:r>
              <a:rPr lang="ru-RU" dirty="0"/>
              <a:t> се и се </a:t>
            </a:r>
            <a:r>
              <a:rPr lang="ru-RU" dirty="0" err="1"/>
              <a:t>хвърли</a:t>
            </a:r>
            <a:r>
              <a:rPr lang="ru-RU" dirty="0"/>
              <a:t> в </a:t>
            </a:r>
            <a:r>
              <a:rPr lang="ru-RU" dirty="0" err="1"/>
              <a:t>морето</a:t>
            </a:r>
            <a:r>
              <a:rPr lang="ru-RU" dirty="0"/>
              <a:t>“ и не се </a:t>
            </a:r>
            <a:r>
              <a:rPr lang="ru-RU" dirty="0" err="1"/>
              <a:t>усъмни</a:t>
            </a:r>
            <a:r>
              <a:rPr lang="ru-RU" dirty="0"/>
              <a:t> в сърцето си, а </a:t>
            </a:r>
            <a:r>
              <a:rPr lang="ru-RU" dirty="0" err="1"/>
              <a:t>повярва</a:t>
            </a:r>
            <a:r>
              <a:rPr lang="ru-RU" dirty="0"/>
              <a:t>, че ще стане по </a:t>
            </a:r>
            <a:r>
              <a:rPr lang="ru-RU" dirty="0" err="1"/>
              <a:t>думите</a:t>
            </a:r>
            <a:r>
              <a:rPr lang="ru-RU" dirty="0"/>
              <a:t> му, ще се </a:t>
            </a:r>
            <a:r>
              <a:rPr lang="ru-RU" dirty="0" err="1"/>
              <a:t>сбъдне</a:t>
            </a:r>
            <a:r>
              <a:rPr lang="ru-RU" dirty="0"/>
              <a:t>, </a:t>
            </a:r>
            <a:r>
              <a:rPr lang="ru-RU" dirty="0" err="1"/>
              <a:t>каквото</a:t>
            </a:r>
            <a:r>
              <a:rPr lang="ru-RU" dirty="0"/>
              <a:t> и да </a:t>
            </a:r>
            <a:r>
              <a:rPr lang="ru-RU" dirty="0" err="1"/>
              <a:t>каже</a:t>
            </a:r>
            <a:r>
              <a:rPr lang="ru-RU" dirty="0" smtClean="0"/>
              <a:t>.</a:t>
            </a:r>
          </a:p>
          <a:p>
            <a:r>
              <a:rPr lang="ru-RU" dirty="0"/>
              <a:t> </a:t>
            </a:r>
            <a:r>
              <a:rPr lang="ru-RU" dirty="0" smtClean="0"/>
              <a:t>24Затова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казвам</a:t>
            </a:r>
            <a:r>
              <a:rPr lang="ru-RU" dirty="0"/>
              <a:t>: </a:t>
            </a:r>
            <a:r>
              <a:rPr lang="ru-RU" dirty="0" err="1"/>
              <a:t>всичко</a:t>
            </a:r>
            <a:r>
              <a:rPr lang="ru-RU" dirty="0"/>
              <a:t>, </a:t>
            </a:r>
            <a:r>
              <a:rPr lang="ru-RU" dirty="0" err="1"/>
              <a:t>каквото</a:t>
            </a:r>
            <a:r>
              <a:rPr lang="ru-RU" dirty="0"/>
              <a:t> </a:t>
            </a:r>
            <a:r>
              <a:rPr lang="ru-RU" dirty="0" err="1"/>
              <a:t>бихте</a:t>
            </a:r>
            <a:r>
              <a:rPr lang="ru-RU" dirty="0"/>
              <a:t> поискали в молитва, </a:t>
            </a:r>
            <a:r>
              <a:rPr lang="ru-RU" dirty="0" err="1"/>
              <a:t>вярвайте</a:t>
            </a:r>
            <a:r>
              <a:rPr lang="ru-RU" dirty="0"/>
              <a:t>, че ще получите; и ще </a:t>
            </a:r>
            <a:r>
              <a:rPr lang="ru-RU" dirty="0" err="1"/>
              <a:t>ви</a:t>
            </a:r>
            <a:r>
              <a:rPr lang="ru-RU" dirty="0"/>
              <a:t> бъде дадено.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1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341">
        <p14:ripple dir="ru"/>
      </p:transition>
    </mc:Choice>
    <mc:Fallback xmlns="">
      <p:transition spd="slow" advTm="29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ЛУКА 8:17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17Защото </a:t>
            </a:r>
            <a:r>
              <a:rPr lang="ru-RU" dirty="0" err="1"/>
              <a:t>няма</a:t>
            </a:r>
            <a:r>
              <a:rPr lang="ru-RU" dirty="0"/>
              <a:t> </a:t>
            </a:r>
            <a:r>
              <a:rPr lang="ru-RU" dirty="0" err="1"/>
              <a:t>нещо</a:t>
            </a:r>
            <a:r>
              <a:rPr lang="ru-RU" dirty="0"/>
              <a:t> тайно, което не ще стане явно, </a:t>
            </a:r>
            <a:r>
              <a:rPr lang="ru-RU" dirty="0" err="1"/>
              <a:t>нито</a:t>
            </a:r>
            <a:r>
              <a:rPr lang="ru-RU" dirty="0"/>
              <a:t> потаено, което не ще се </a:t>
            </a:r>
            <a:r>
              <a:rPr lang="ru-RU" dirty="0" err="1"/>
              <a:t>узнае</a:t>
            </a:r>
            <a:r>
              <a:rPr lang="ru-RU" dirty="0"/>
              <a:t> и не ще </a:t>
            </a:r>
            <a:r>
              <a:rPr lang="ru-RU" dirty="0" err="1"/>
              <a:t>излезе</a:t>
            </a:r>
            <a:r>
              <a:rPr lang="ru-RU" dirty="0"/>
              <a:t> на </a:t>
            </a:r>
            <a:r>
              <a:rPr lang="ru-RU" dirty="0" err="1"/>
              <a:t>яве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5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441">
        <p14:ripple dir="lu"/>
      </p:transition>
    </mc:Choice>
    <mc:Fallback xmlns="">
      <p:transition spd="slow" advTm="1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МОЛИТВА ЛУКА 8:17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/>
              <a:t>ПОСТАНОВЯВАМ разкриването на всички скрити демонични планове срещу мен. </a:t>
            </a:r>
            <a:endParaRPr lang="bg-BG" dirty="0" smtClean="0"/>
          </a:p>
          <a:p>
            <a:r>
              <a:rPr lang="bg-BG" dirty="0"/>
              <a:t>Аз постановявам, че скритите планове срещу моя живот, моето служение, назначението ми, семейството ми и финансите ми ще бъдат разобличени. </a:t>
            </a:r>
            <a:endParaRPr lang="bg-BG" dirty="0" smtClean="0"/>
          </a:p>
          <a:p>
            <a:r>
              <a:rPr lang="bg-BG" dirty="0"/>
              <a:t>Аз постановявам, че светлината на Бога свети в живота ми и разкрива тайните операции на царството на мрака срещу мен. </a:t>
            </a:r>
            <a:endParaRPr lang="bg-BG" dirty="0" smtClean="0"/>
          </a:p>
          <a:p>
            <a:r>
              <a:rPr lang="bg-BG" dirty="0"/>
              <a:t>Аз постановявам божествена експозиция и свръхестествена защита. </a:t>
            </a:r>
            <a:endParaRPr lang="bg-BG" dirty="0" smtClean="0"/>
          </a:p>
          <a:p>
            <a:r>
              <a:rPr lang="bg-BG" dirty="0"/>
              <a:t>Аз постановявам божествена експозиция и свръхестествена защита. </a:t>
            </a:r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0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89">
        <p14:ripple dir="ld"/>
      </p:transition>
    </mc:Choice>
    <mc:Fallback xmlns="">
      <p:transition spd="slow" advTm="1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МОЛИТВА ЛУКА 8:17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/>
              <a:t>Никакъв заговор против моя ум няма да успее. </a:t>
            </a:r>
            <a:endParaRPr lang="bg-BG" dirty="0" smtClean="0"/>
          </a:p>
          <a:p>
            <a:r>
              <a:rPr lang="bg-BG" dirty="0"/>
              <a:t>Никой заговор срещу моето семейство или отношения няма да </a:t>
            </a:r>
            <a:r>
              <a:rPr lang="bg-BG" dirty="0" smtClean="0"/>
              <a:t>успее</a:t>
            </a:r>
          </a:p>
          <a:p>
            <a:r>
              <a:rPr lang="bg-BG" dirty="0"/>
              <a:t>Никой заговор срещу финансите ми няма да успее. </a:t>
            </a:r>
            <a:endParaRPr lang="bg-BG" dirty="0" smtClean="0"/>
          </a:p>
          <a:p>
            <a:r>
              <a:rPr lang="bg-BG" dirty="0">
                <a:latin typeface="Arial"/>
                <a:ea typeface="Calibri"/>
              </a:rPr>
              <a:t>Никой заговор срещу моето призвание или назначение няма да успее. </a:t>
            </a:r>
            <a:endParaRPr lang="bg-BG" dirty="0" smtClean="0">
              <a:latin typeface="Arial"/>
              <a:ea typeface="Calibri"/>
            </a:endParaRPr>
          </a:p>
          <a:p>
            <a:r>
              <a:rPr lang="bg-BG" dirty="0"/>
              <a:t>Говоря освобождаване на Божията сила и защита. </a:t>
            </a:r>
            <a:endParaRPr lang="bg-BG" dirty="0" smtClean="0"/>
          </a:p>
          <a:p>
            <a:r>
              <a:rPr lang="bg-BG" dirty="0"/>
              <a:t>Завързвам и пречупвам всички демонични завети срещу мен и освобождавам Божията сила, мъдрост и стратегии, които са необходими, за да победя в името на Исус, </a:t>
            </a:r>
            <a:endParaRPr lang="bg-BG" dirty="0" smtClean="0"/>
          </a:p>
          <a:p>
            <a:r>
              <a:rPr lang="bg-BG" dirty="0"/>
              <a:t>Амин.</a:t>
            </a:r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9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257">
        <p14:ripple dir="rd"/>
      </p:transition>
    </mc:Choice>
    <mc:Fallback xmlns="">
      <p:transition spd="slow" advTm="16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ПЛАНИНАТА НА ГОСПОДА Е НАД ВСЯКА ДРУГА ПЛАНИНА. 7 ПЛАНИНИ…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1. СЕМЕЙСТВО.</a:t>
            </a:r>
          </a:p>
          <a:p>
            <a:r>
              <a:rPr lang="bg-BG" dirty="0" smtClean="0"/>
              <a:t>2. ЦЪРКВА.</a:t>
            </a:r>
          </a:p>
          <a:p>
            <a:r>
              <a:rPr lang="bg-BG" dirty="0" smtClean="0"/>
              <a:t>3. БИЗНЕС.</a:t>
            </a:r>
          </a:p>
          <a:p>
            <a:r>
              <a:rPr lang="bg-BG" dirty="0" smtClean="0"/>
              <a:t>4. МЕДИИ. ИЗКУСТВА И РАЗВЛЕЧЕНИЯ, СПОРТ.</a:t>
            </a:r>
          </a:p>
          <a:p>
            <a:r>
              <a:rPr lang="bg-BG" dirty="0" smtClean="0"/>
              <a:t>5. ЗДРАВЕОПАЗВАНЕ.</a:t>
            </a:r>
          </a:p>
          <a:p>
            <a:r>
              <a:rPr lang="bg-BG" dirty="0" smtClean="0"/>
              <a:t>6. ПРАВИТЕЛСТВО.</a:t>
            </a:r>
          </a:p>
          <a:p>
            <a:r>
              <a:rPr lang="bg-BG" dirty="0" smtClean="0"/>
              <a:t>7. ОБРАЗОВАНИЕ.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4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30">
        <p14:ripple dir="ld"/>
      </p:transition>
    </mc:Choice>
    <mc:Fallback xmlns="">
      <p:transition spd="slow" advTm="20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sz="3100" dirty="0" smtClean="0"/>
              <a:t>СЕМЕЙСТВОТО – ПОКАЯНИЕ </a:t>
            </a:r>
            <a:br>
              <a:rPr lang="bg-BG" sz="3100" dirty="0" smtClean="0"/>
            </a:br>
            <a:r>
              <a:rPr lang="bg-BG" sz="3100" dirty="0" smtClean="0"/>
              <a:t>„повярвай и ще се спасиш ти и целият ти дом“ – обещание </a:t>
            </a:r>
            <a:br>
              <a:rPr lang="bg-BG" sz="3100" dirty="0" smtClean="0"/>
            </a:br>
            <a:r>
              <a:rPr lang="bg-BG" sz="3100" dirty="0" smtClean="0"/>
              <a:t>ДА 16:31</a:t>
            </a:r>
            <a:endParaRPr lang="bg-BG" sz="31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 smtClean="0"/>
              <a:t>БОГ ПЪРВО СЪТВОРИ СЕМЕЙСТВОТО!</a:t>
            </a:r>
          </a:p>
          <a:p>
            <a:r>
              <a:rPr lang="bg-BG" dirty="0" smtClean="0"/>
              <a:t>ОСНОВНА КЛЕТКА НА ОБЩЕСТВОТО!</a:t>
            </a:r>
          </a:p>
          <a:p>
            <a:r>
              <a:rPr lang="bg-BG" dirty="0" smtClean="0"/>
              <a:t>АКО СЕ РАЗБОЛЕЕ – ЦЯЛОТО ОБЩЕСТВО Е НЕДЪГАВО! ТОВА Е ЦЕЛТА НА САТАНА.</a:t>
            </a:r>
          </a:p>
          <a:p>
            <a:pPr algn="just"/>
            <a:r>
              <a:rPr lang="bg-BG" dirty="0" smtClean="0"/>
              <a:t>САТАНА АТАКУВА СЕМЕЙСТВОТО С </a:t>
            </a:r>
            <a:r>
              <a:rPr lang="bg-BG" b="1" i="1" u="sng" dirty="0" smtClean="0"/>
              <a:t>ДУХ НА НЕВЕРИЕ, ОБЕЗКУРАЖЕНИЕ НА </a:t>
            </a:r>
            <a:r>
              <a:rPr lang="bg-BG" b="1" i="1" u="sng" dirty="0" smtClean="0"/>
              <a:t>ВЯРВАЩИТЕ, ОБЪРКВАНЕ НА КОМУНИКАЦИЯТА, ЗА ДА ВЗЕМЕ БАЩИТЕ ЗА ДА РАЗРУШИ СЕМЕЙСТВАТА И МНОГО ДУХОВЕ (РАБОТА, ИЗНЕМЕРИ БИТИЕ 17:7,)</a:t>
            </a:r>
            <a:endParaRPr lang="bg-BG" b="1" i="1" u="sng" dirty="0" smtClean="0"/>
          </a:p>
          <a:p>
            <a:r>
              <a:rPr lang="bg-BG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ТРЯБВА ДА ИСКАМЕ ДУХ НА ВЯРА, БЛАГОСЛОВЕНИЕ, ЛЮБОВ, ЕДИНОМИСЛИЕ , БОГ ДА ЗАВЛАДЕЕ СЕМЕЙСТВОТО ПСАЛМ 133</a:t>
            </a:r>
            <a:endParaRPr lang="bg-BG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1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46">
        <p14:ripple dir="lu"/>
      </p:transition>
    </mc:Choice>
    <mc:Fallback xmlns="">
      <p:transition spd="slow" advTm="13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ЦЪРКВА – ПОКАЯНИЕ </a:t>
            </a:r>
            <a:br>
              <a:rPr lang="bg-BG" dirty="0" smtClean="0"/>
            </a:br>
            <a:r>
              <a:rPr lang="bg-BG" dirty="0" smtClean="0"/>
              <a:t>Псалм 133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 smtClean="0"/>
              <a:t>ЦЪРКВАТА Е АТАКУВАНА ОТ САТАНА С ДУХ НА ГОРДОСТ.</a:t>
            </a:r>
          </a:p>
          <a:p>
            <a:r>
              <a:rPr lang="bg-BG" dirty="0" smtClean="0"/>
              <a:t>ДУХ НА РАЗЦЕПЛЕНИЕ, РАЗЕДИНЕНИЕ.</a:t>
            </a:r>
          </a:p>
          <a:p>
            <a:pPr algn="just"/>
            <a:r>
              <a:rPr lang="bg-BG" dirty="0" smtClean="0"/>
              <a:t>ЕЗАВЕЛ, ЛЕВИАТАН, КОНТРОЛ, </a:t>
            </a:r>
            <a:r>
              <a:rPr lang="bg-BG" dirty="0" smtClean="0"/>
              <a:t>МАНИПУЛАЦИЯ, ЧАРОДЕЙСТВО, ЛЕГАЛИЗЪМ, КЛЮКАРСТВО, ПАРТАЙЩИНА.</a:t>
            </a:r>
            <a:endParaRPr lang="bg-BG" dirty="0" smtClean="0"/>
          </a:p>
          <a:p>
            <a:r>
              <a:rPr lang="bg-BG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ТРЯБВА ДА ИСКАМЕ ЦЪРКВАТА ДА БЪДЕ ЗАВЛАДЯНА ОТ СВЯТИЯ ДУХ,  ДУХ  НА СМИРЕНИЕ, ДА БЪДЕ ВЪРЗАН ГОЛИАТ СИЛНИЯТ И ДА СЕ ИЗПОВЯДА ПСАЛМ 133</a:t>
            </a:r>
          </a:p>
          <a:p>
            <a:endParaRPr lang="bg-BG" b="1" i="1" dirty="0">
              <a:solidFill>
                <a:srgbClr val="FF0000"/>
              </a:solidFill>
            </a:endParaRPr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88">
        <p14:ripple dir="ru"/>
      </p:transition>
    </mc:Choice>
    <mc:Fallback xmlns="">
      <p:transition spd="slow" advTm="5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БИЗНЕС</a:t>
            </a:r>
            <a:br>
              <a:rPr lang="bg-BG" dirty="0" smtClean="0"/>
            </a:br>
            <a:r>
              <a:rPr lang="bg-BG" dirty="0" smtClean="0"/>
              <a:t>„Ще бъдеш глава, а не опашка“ Второзаконие 28:13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g-BG" dirty="0" smtClean="0"/>
              <a:t>БИЗНЕСА Е АТАКУВАН ОТ ДУХ НА АЛЧНОСТ.</a:t>
            </a:r>
          </a:p>
          <a:p>
            <a:r>
              <a:rPr lang="bg-BG" dirty="0" smtClean="0"/>
              <a:t>БЕДНОСТ И НЕДОИМЪК.</a:t>
            </a:r>
          </a:p>
          <a:p>
            <a:r>
              <a:rPr lang="bg-BG" dirty="0" smtClean="0"/>
              <a:t>КОРУПЦИЯ ЧРЕЗ ИДОЛОПОКЛОНСТВО И АЛЧНОСТ</a:t>
            </a:r>
            <a:r>
              <a:rPr lang="bg-BG" dirty="0" smtClean="0"/>
              <a:t>.</a:t>
            </a:r>
          </a:p>
          <a:p>
            <a:r>
              <a:rPr lang="bg-BG" dirty="0" smtClean="0"/>
              <a:t>1 812 ПРОФЕСИИ – ПОКАЯНИЕ: РОБСТВО, ИЗСТИСКВАТ СИЛИТЕ НА ХОРАТА, ШАБАТА, ИЗВЪНРЕДНИ ЧАСОВЕ, НЕСПРАВЕДЛИВО ЗАПЛАЩАНЕ, РАБОТЕЩИ – НЕХАЙСТВО, ЗАКЪСНЕНИЕ, МЪРМОРЕНЕ, ПЛЮЕНЕ, НЕ СМЕ СЕ МОЛИЛИ ЗА ТЯХ, НЕ СМЕ ГИ ИЗДИГАЛИ ПРЕД БОГА.</a:t>
            </a:r>
            <a:endParaRPr lang="bg-BG" dirty="0" smtClean="0"/>
          </a:p>
          <a:p>
            <a:r>
              <a:rPr lang="bg-BG" dirty="0"/>
              <a:t> </a:t>
            </a:r>
            <a:r>
              <a:rPr lang="bg-BG" b="1" u="sng" dirty="0" smtClean="0">
                <a:solidFill>
                  <a:srgbClr val="FF0000"/>
                </a:solidFill>
              </a:rPr>
              <a:t>ЦЪРКВАТА ТРЯБВА ДА ИСКА </a:t>
            </a:r>
            <a:r>
              <a:rPr lang="bg-BG" b="1" u="sng" dirty="0" smtClean="0">
                <a:solidFill>
                  <a:srgbClr val="FF0000"/>
                </a:solidFill>
              </a:rPr>
              <a:t>БОГАТСТВО , СКРИТИЕ СЪКРОВИЩА НА ЕГИПЕТ, ЗА РАЗРАСТВАНЕ НА БОЖИЕТО ЦАРСТВО, ЧЕСТНОСТ</a:t>
            </a:r>
            <a:r>
              <a:rPr lang="bg-BG" b="1" u="sng" dirty="0" smtClean="0">
                <a:solidFill>
                  <a:srgbClr val="FF0000"/>
                </a:solidFill>
              </a:rPr>
              <a:t>, ИЗОБИЛИЕ, </a:t>
            </a:r>
            <a:r>
              <a:rPr lang="bg-BG" b="1" u="sng" dirty="0" smtClean="0">
                <a:solidFill>
                  <a:srgbClr val="FF0000"/>
                </a:solidFill>
              </a:rPr>
              <a:t>БЛАГОСЛОВЕНИЕ.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8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248">
        <p14:ripple/>
      </p:transition>
    </mc:Choice>
    <mc:Fallback xmlns="">
      <p:transition spd="slow" advTm="6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/>
              <a:t>МЕДИИ. ИЗКУСТВА И РАЗВЛЕЧЕНИЯ, СПОРТ.</a:t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ПРИ ИЗКУСТВОТО И МУЗИКАТА – ДУХ НА НЕМОРАЛНОСТ.</a:t>
            </a:r>
          </a:p>
          <a:p>
            <a:r>
              <a:rPr lang="bg-BG" dirty="0" smtClean="0"/>
              <a:t>Музиката, филмопроизводството, телевизията, социалните медии и сценичните изкуства стимулират културните вкусове, ценности и стандарти на гражданите на нацията, особено на младите хора. </a:t>
            </a:r>
          </a:p>
          <a:p>
            <a:r>
              <a:rPr lang="bg-BG" dirty="0" smtClean="0"/>
              <a:t>Със силната зависимост от секса, наркотиците и алкохола, индустрията на изкуствата и развлеченията оказват значително влияние. </a:t>
            </a:r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4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38">
        <p14:ripple dir="ru"/>
      </p:transition>
    </mc:Choice>
    <mc:Fallback xmlns="">
      <p:transition spd="slow" advTm="9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МЕДИИ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Медийната планина включва новинарски източници като радио, телевизионни новини, вестници, интернет новини и сайтове за мнение (</a:t>
            </a:r>
            <a:r>
              <a:rPr lang="bg-BG" dirty="0" err="1"/>
              <a:t>блог</a:t>
            </a:r>
            <a:r>
              <a:rPr lang="bg-BG" dirty="0"/>
              <a:t>) и т.н. Медиите имат потенциала да възприемат популярното мнение по актуални въпроси, основани на нейното докладване, което в повечето случаи не е вярно или точно</a:t>
            </a:r>
            <a:r>
              <a:rPr lang="bg-BG" dirty="0" smtClean="0"/>
              <a:t>.</a:t>
            </a:r>
          </a:p>
          <a:p>
            <a:r>
              <a:rPr lang="bg-BG" dirty="0" smtClean="0"/>
              <a:t>АТАКУВА С ДУХ НА СТРАХ!</a:t>
            </a:r>
            <a:r>
              <a:rPr lang="bg-BG" dirty="0"/>
              <a:t> </a:t>
            </a:r>
            <a:endParaRPr lang="bg-BG" dirty="0" smtClean="0"/>
          </a:p>
          <a:p>
            <a:r>
              <a:rPr lang="bg-BG" dirty="0" smtClean="0"/>
              <a:t>ДА ИСКАМЕ МЕДИИТЕ ДА ПОДГЪНАТ КРАКА ПОД БОЖИЯТА ПЛАНИНА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6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71">
        <p14:ripple dir="lu"/>
      </p:transition>
    </mc:Choice>
    <mc:Fallback xmlns="">
      <p:transition spd="slow" advTm="10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СЪДИИ 5:</a:t>
            </a:r>
            <a:r>
              <a:rPr lang="bg-BG" dirty="0" err="1" smtClean="0"/>
              <a:t>5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err="1"/>
              <a:t>планините</a:t>
            </a:r>
            <a:r>
              <a:rPr lang="ru-RU" sz="4000" dirty="0"/>
              <a:t> се </a:t>
            </a:r>
            <a:r>
              <a:rPr lang="ru-RU" sz="4000" dirty="0" err="1"/>
              <a:t>топяха</a:t>
            </a:r>
            <a:r>
              <a:rPr lang="ru-RU" sz="4000" dirty="0"/>
              <a:t> от </a:t>
            </a:r>
            <a:r>
              <a:rPr lang="ru-RU" sz="4000" dirty="0" err="1"/>
              <a:t>присъствието</a:t>
            </a:r>
            <a:r>
              <a:rPr lang="ru-RU" sz="4000" dirty="0"/>
              <a:t> на Господа </a:t>
            </a:r>
            <a:r>
              <a:rPr lang="ru-RU" sz="4000" dirty="0" smtClean="0"/>
              <a:t>– </a:t>
            </a:r>
            <a:r>
              <a:rPr lang="ru-RU" sz="4000" dirty="0" err="1" smtClean="0"/>
              <a:t>самият</a:t>
            </a:r>
            <a:r>
              <a:rPr lang="ru-RU" sz="4000" dirty="0" smtClean="0"/>
              <a:t> </a:t>
            </a:r>
            <a:r>
              <a:rPr lang="ru-RU" sz="4000" dirty="0" err="1"/>
              <a:t>Синай</a:t>
            </a:r>
            <a:r>
              <a:rPr lang="ru-RU" sz="4000" dirty="0"/>
              <a:t> </a:t>
            </a:r>
            <a:r>
              <a:rPr lang="ru-RU" sz="4000" dirty="0" err="1"/>
              <a:t>потрепери</a:t>
            </a:r>
            <a:r>
              <a:rPr lang="ru-RU" sz="4000" dirty="0"/>
              <a:t> от </a:t>
            </a:r>
            <a:r>
              <a:rPr lang="ru-RU" sz="4000" dirty="0" err="1"/>
              <a:t>присъствието</a:t>
            </a:r>
            <a:r>
              <a:rPr lang="ru-RU" sz="4000" dirty="0"/>
              <a:t> на Господа, Бога Израилев.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7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20">
        <p14:ripple dir="ru"/>
      </p:transition>
    </mc:Choice>
    <mc:Fallback xmlns="">
      <p:transition spd="slow" advTm="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ЗДРАВЕОПАЗВАНЕ - ПОКАЯНИЕ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ОТНОВО АЛЧНОСТ И КОРУПЦИЯ.</a:t>
            </a:r>
          </a:p>
          <a:p>
            <a:r>
              <a:rPr lang="bg-BG" dirty="0" smtClean="0"/>
              <a:t>ТРЯБВА ДА ИЗДИГНЕМ ЛЕКАРИРЕ .</a:t>
            </a:r>
          </a:p>
          <a:p>
            <a:r>
              <a:rPr lang="bg-BG" dirty="0" smtClean="0"/>
              <a:t>ЧЕСТНОСТ</a:t>
            </a:r>
          </a:p>
          <a:p>
            <a:r>
              <a:rPr lang="bg-BG" dirty="0" smtClean="0"/>
              <a:t>ЛЮБОВ КЪМ ХОРАТА И ЗАГРИЖЕНОСТ КЪМ ЧОВЕКА.</a:t>
            </a:r>
          </a:p>
          <a:p>
            <a:r>
              <a:rPr lang="bg-BG" dirty="0" smtClean="0"/>
              <a:t>ЛЕКАРИТЕ ДА БЪДАТ ИНСТРУМЕНТИ В БОЖИЯТА РЪКА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4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51">
        <p14:ripple dir="ld"/>
      </p:transition>
    </mc:Choice>
    <mc:Fallback xmlns="">
      <p:transition spd="slow" advTm="14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 smtClean="0"/>
              <a:t>ПРАВИТЕЛСТВО ПОКАЯНИЕ</a:t>
            </a:r>
            <a:br>
              <a:rPr lang="bg-BG" sz="3200" dirty="0" smtClean="0"/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Правдата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възвишава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народ,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грехът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позор за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племената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.« Притчи 14:34</a:t>
            </a:r>
            <a:endParaRPr lang="bg-BG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АТАКУВАНО Е ОТ ДУХ НА КОРУПЦИЯ, АЛЧНОСТ (ВЛАСТ, УПРАВЛЕНИЕ).</a:t>
            </a:r>
          </a:p>
          <a:p>
            <a:r>
              <a:rPr lang="bg-BG" dirty="0" smtClean="0"/>
              <a:t>ТРЯБВА ДА ИСКАМЕ БОГОУГОДНО УПРАВЛЕНИЕ, ЧЕСТНОСТ, МОРАЛНОСТ, СПРАВЕДЛИВОСТ, ДА ИЗДИГНЕМ  ГОСПОД ИСУС ХРИСТОС ДА СЕДНЕ НА ТРОНА В ПРАВИТЕЛСТВОТО, ДУХ НА ПОКАЯНИЕ.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8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425">
        <p14:ripple dir="rd"/>
      </p:transition>
    </mc:Choice>
    <mc:Fallback xmlns="">
      <p:transition spd="slow" advTm="18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ОБРАЗОВАНИЕ - ПОКАЯНИЕ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ВРАГ – ХУМАНИЗЪМ</a:t>
            </a:r>
          </a:p>
          <a:p>
            <a:r>
              <a:rPr lang="bg-BG" dirty="0" smtClean="0"/>
              <a:t>ЧОВЕКА Е В ЦЕНТЪРА НА ВСИЧКО. ЧОВЕКЪВ ТРЯБВА ДА Е ЗАДОВОЛЕН ВЪВ ВСЯКА ЕДНА ОБЛАСТ.</a:t>
            </a:r>
          </a:p>
          <a:p>
            <a:r>
              <a:rPr lang="bg-BG" dirty="0"/>
              <a:t>Образователната система трябва да включва Библията, молитвата към Бога на Библията и библейските ценности във всеки аспект от училищния живот. </a:t>
            </a:r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5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66">
        <p14:ripple dir="ld"/>
      </p:transition>
    </mc:Choice>
    <mc:Fallback xmlns="">
      <p:transition spd="slow" advTm="12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ДЕКЛАРАЦИЯ НА ВЯРВАЩИТЕ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/>
              <a:t>Господи, разтвори водите и преведи България от другата страна, където имаш двоен дял за нея, както имаше за Елисей</a:t>
            </a:r>
            <a:r>
              <a:rPr lang="bg-BG" dirty="0" smtClean="0"/>
              <a:t>.</a:t>
            </a:r>
          </a:p>
          <a:p>
            <a:pPr lvl="0"/>
            <a:r>
              <a:rPr lang="bg-BG" dirty="0"/>
              <a:t>Ние </a:t>
            </a:r>
            <a:r>
              <a:rPr lang="bg-BG" b="1" dirty="0"/>
              <a:t>декларираме</a:t>
            </a:r>
            <a:r>
              <a:rPr lang="bg-BG" dirty="0"/>
              <a:t>, че тези области на влияние в обществото, ще бъдат трансформирани от Теб.</a:t>
            </a:r>
          </a:p>
          <a:p>
            <a:pPr lvl="0"/>
            <a:r>
              <a:rPr lang="bg-BG" b="1" dirty="0"/>
              <a:t>Декларираме</a:t>
            </a:r>
            <a:r>
              <a:rPr lang="bg-BG" dirty="0"/>
              <a:t>, че Евангелието на Исус Христос ще достигне до всеки българин и Божието царство ще се разшири в България.</a:t>
            </a:r>
          </a:p>
          <a:p>
            <a:pPr lvl="0"/>
            <a:r>
              <a:rPr lang="bg-BG" b="1" dirty="0"/>
              <a:t>Декларираме</a:t>
            </a:r>
            <a:r>
              <a:rPr lang="bg-BG" dirty="0"/>
              <a:t> морал, изцеление в бракове и взаимоотношения. </a:t>
            </a:r>
          </a:p>
          <a:p>
            <a:pPr lvl="0"/>
            <a:r>
              <a:rPr lang="bg-BG" b="1" dirty="0"/>
              <a:t>Декларираме</a:t>
            </a:r>
            <a:r>
              <a:rPr lang="bg-BG" dirty="0"/>
              <a:t> въвеждането на библейската истина и библейските ценности в образователната система и възстановяването й. 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6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914">
        <p14:ripple dir="lu"/>
      </p:transition>
    </mc:Choice>
    <mc:Fallback xmlns="">
      <p:transition spd="slow" advTm="11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ДЕКЛАРАЦИЯ НА ВЯРВАЩИТЕ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bg-BG" b="1" dirty="0"/>
              <a:t>Декларираме</a:t>
            </a:r>
            <a:r>
              <a:rPr lang="bg-BG" dirty="0"/>
              <a:t>, че праведни политически лидери ще вземат местата на неправедни и ще повлияят положително на всички аспекти на управлението и планината на управление на Господа ще се утвърди над планината на правителството на България.</a:t>
            </a:r>
          </a:p>
          <a:p>
            <a:r>
              <a:rPr lang="bg-BG" b="1" dirty="0"/>
              <a:t>Декларираме</a:t>
            </a:r>
            <a:r>
              <a:rPr lang="bg-BG" dirty="0"/>
              <a:t>, че лъжите на медиите ще бъдат разобличени и те няма да служат повече на духа на антихрист, но на Господа. </a:t>
            </a:r>
            <a:endParaRPr lang="bg-BG" dirty="0" smtClean="0"/>
          </a:p>
          <a:p>
            <a:pPr lvl="0"/>
            <a:r>
              <a:rPr lang="bg-BG" b="1" dirty="0"/>
              <a:t>Декларираме</a:t>
            </a:r>
            <a:r>
              <a:rPr lang="bg-BG" dirty="0"/>
              <a:t>, че силни и праведни мъже и жени ще използват дадения им от Бога талант в изкуствата и развлекателните арени и ще са готови да продължат Божиите цели, като оказват влияние върху тези, които са изгубени в тъмнината. 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8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82">
        <p14:ripple dir="ru"/>
      </p:transition>
    </mc:Choice>
    <mc:Fallback xmlns="">
      <p:transition spd="slow" advTm="8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ДЕКЛАРАЦИЯ НА ВЯРВАЩИТЕ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b="1" dirty="0"/>
              <a:t>Декларираме</a:t>
            </a:r>
            <a:r>
              <a:rPr lang="bg-BG" dirty="0"/>
              <a:t>, че Църквата ще поеме своята отговорност да обучава онези, които са призовани на пазара, за да управляват бизнеса и да осигурят лидерство с почтеност и честност. </a:t>
            </a:r>
          </a:p>
          <a:p>
            <a:pPr lvl="0"/>
            <a:r>
              <a:rPr lang="bg-BG" b="1" dirty="0"/>
              <a:t>Декларираме</a:t>
            </a:r>
            <a:r>
              <a:rPr lang="bg-BG" dirty="0"/>
              <a:t>, че Божият народ няма да е опашката, но главата и че ще използва богатството си, за да финансира работата на разширяване на Божието Царство. </a:t>
            </a:r>
            <a:endParaRPr lang="bg-BG" dirty="0" smtClean="0"/>
          </a:p>
          <a:p>
            <a:pPr lvl="0"/>
            <a:r>
              <a:rPr lang="bg-BG" dirty="0" smtClean="0"/>
              <a:t>Амин</a:t>
            </a:r>
            <a:r>
              <a:rPr lang="bg-BG" dirty="0"/>
              <a:t>!</a:t>
            </a:r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27">
        <p14:ripple/>
      </p:transition>
    </mc:Choice>
    <mc:Fallback xmlns="">
      <p:transition spd="slow" advTm="7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МОЛИТВА ЗА БОЛНИТЕ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Изготвил: Анелия Михайлова</a:t>
            </a:r>
          </a:p>
          <a:p>
            <a:r>
              <a:rPr lang="en-US" i="1" dirty="0"/>
              <a:t>Heilig-Geist-Feuer Zentrum, Wien, </a:t>
            </a:r>
            <a:r>
              <a:rPr lang="en-US" i="1" dirty="0" smtClean="0"/>
              <a:t>Manfred </a:t>
            </a:r>
            <a:r>
              <a:rPr lang="en-US" i="1" dirty="0"/>
              <a:t>und Milena Gruber </a:t>
            </a:r>
            <a:endParaRPr lang="bg-BG" dirty="0"/>
          </a:p>
          <a:p>
            <a:r>
              <a:rPr lang="bg-BG" i="1" dirty="0"/>
              <a:t>Център „Огъня на Святия Дух“ </a:t>
            </a:r>
            <a:r>
              <a:rPr lang="en-US" i="1" dirty="0"/>
              <a:t>- </a:t>
            </a:r>
            <a:r>
              <a:rPr lang="bg-BG" i="1" dirty="0"/>
              <a:t>град Русе</a:t>
            </a:r>
            <a:endParaRPr lang="bg-BG" dirty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2" y="3495427"/>
            <a:ext cx="8406432" cy="336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Аудио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6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691">
        <p14:ripple dir="rd"/>
      </p:transition>
    </mc:Choice>
    <mc:Fallback xmlns="">
      <p:transition spd="slow" advTm="22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ПСАЛМ 68:17-19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17Защо </a:t>
            </a:r>
            <a:r>
              <a:rPr lang="ru-RU" dirty="0" err="1"/>
              <a:t>вие</a:t>
            </a:r>
            <a:r>
              <a:rPr lang="ru-RU" dirty="0"/>
              <a:t>, </a:t>
            </a:r>
            <a:r>
              <a:rPr lang="ru-RU" dirty="0" err="1"/>
              <a:t>високи</a:t>
            </a:r>
            <a:r>
              <a:rPr lang="ru-RU" dirty="0"/>
              <a:t> </a:t>
            </a:r>
            <a:r>
              <a:rPr lang="ru-RU" dirty="0" err="1" smtClean="0"/>
              <a:t>планини</a:t>
            </a:r>
            <a:r>
              <a:rPr lang="ru-RU" dirty="0" smtClean="0"/>
              <a:t>, </a:t>
            </a:r>
            <a:r>
              <a:rPr lang="ru-RU" dirty="0" err="1" smtClean="0"/>
              <a:t>завиждате</a:t>
            </a:r>
            <a:r>
              <a:rPr lang="ru-RU" dirty="0" smtClean="0"/>
              <a:t> </a:t>
            </a:r>
            <a:r>
              <a:rPr lang="ru-RU" dirty="0"/>
              <a:t>на планината, </a:t>
            </a:r>
            <a:r>
              <a:rPr lang="ru-RU" dirty="0" err="1"/>
              <a:t>където</a:t>
            </a:r>
            <a:r>
              <a:rPr lang="ru-RU" dirty="0"/>
              <a:t> Бог благоволи да </a:t>
            </a:r>
            <a:r>
              <a:rPr lang="ru-RU" dirty="0" err="1" smtClean="0"/>
              <a:t>обитава</a:t>
            </a:r>
            <a:r>
              <a:rPr lang="ru-RU" dirty="0" smtClean="0"/>
              <a:t>? Да</a:t>
            </a:r>
            <a:r>
              <a:rPr lang="ru-RU" dirty="0"/>
              <a:t>! Господ </a:t>
            </a:r>
            <a:r>
              <a:rPr lang="ru-RU" dirty="0" err="1"/>
              <a:t>винаги</a:t>
            </a:r>
            <a:r>
              <a:rPr lang="ru-RU" dirty="0"/>
              <a:t> ще </a:t>
            </a:r>
            <a:r>
              <a:rPr lang="ru-RU" dirty="0" err="1"/>
              <a:t>обитава</a:t>
            </a:r>
            <a:r>
              <a:rPr lang="ru-RU" dirty="0"/>
              <a:t> там</a:t>
            </a:r>
            <a:r>
              <a:rPr lang="ru-RU" dirty="0" smtClean="0"/>
              <a:t>!</a:t>
            </a:r>
          </a:p>
          <a:p>
            <a:r>
              <a:rPr lang="ru-RU" dirty="0"/>
              <a:t>18Божиите </a:t>
            </a:r>
            <a:r>
              <a:rPr lang="ru-RU" dirty="0" err="1"/>
              <a:t>колесници</a:t>
            </a:r>
            <a:r>
              <a:rPr lang="ru-RU" dirty="0"/>
              <a:t> са </a:t>
            </a:r>
            <a:r>
              <a:rPr lang="ru-RU" dirty="0" err="1"/>
              <a:t>безброй</a:t>
            </a:r>
            <a:r>
              <a:rPr lang="ru-RU" dirty="0"/>
              <a:t> – </a:t>
            </a:r>
            <a:r>
              <a:rPr lang="ru-RU" dirty="0" err="1"/>
              <a:t>хиляди</a:t>
            </a:r>
            <a:r>
              <a:rPr lang="ru-RU" dirty="0"/>
              <a:t>, </a:t>
            </a:r>
            <a:r>
              <a:rPr lang="ru-RU" dirty="0" err="1" smtClean="0"/>
              <a:t>хиляди</a:t>
            </a:r>
            <a:r>
              <a:rPr lang="ru-RU" dirty="0" smtClean="0"/>
              <a:t>. Господ </a:t>
            </a:r>
            <a:r>
              <a:rPr lang="ru-RU" dirty="0"/>
              <a:t>е сред </a:t>
            </a:r>
            <a:r>
              <a:rPr lang="ru-RU" dirty="0" err="1"/>
              <a:t>тях</a:t>
            </a:r>
            <a:r>
              <a:rPr lang="ru-RU" dirty="0"/>
              <a:t> на </a:t>
            </a:r>
            <a:r>
              <a:rPr lang="ru-RU" dirty="0" err="1"/>
              <a:t>святата</a:t>
            </a:r>
            <a:r>
              <a:rPr lang="ru-RU" dirty="0"/>
              <a:t> </a:t>
            </a:r>
            <a:r>
              <a:rPr lang="ru-RU" dirty="0" err="1"/>
              <a:t>планина</a:t>
            </a:r>
            <a:r>
              <a:rPr lang="ru-RU" dirty="0"/>
              <a:t> </a:t>
            </a:r>
            <a:r>
              <a:rPr lang="ru-RU" dirty="0" err="1"/>
              <a:t>Синай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19</a:t>
            </a:r>
            <a:r>
              <a:rPr lang="ru-RU" dirty="0"/>
              <a:t>Ти се изкачи на </a:t>
            </a:r>
            <a:r>
              <a:rPr lang="ru-RU" dirty="0" err="1"/>
              <a:t>височината</a:t>
            </a:r>
            <a:r>
              <a:rPr lang="ru-RU" dirty="0"/>
              <a:t>, плени </a:t>
            </a:r>
            <a:r>
              <a:rPr lang="ru-RU" dirty="0" smtClean="0"/>
              <a:t>пленници, получи </a:t>
            </a:r>
            <a:r>
              <a:rPr lang="ru-RU" dirty="0" err="1"/>
              <a:t>дарове</a:t>
            </a:r>
            <a:r>
              <a:rPr lang="ru-RU" dirty="0"/>
              <a:t> от </a:t>
            </a:r>
            <a:r>
              <a:rPr lang="ru-RU" dirty="0" err="1"/>
              <a:t>хората</a:t>
            </a:r>
            <a:r>
              <a:rPr lang="ru-RU" dirty="0"/>
              <a:t>. </a:t>
            </a:r>
            <a:r>
              <a:rPr lang="ru-RU" dirty="0" err="1"/>
              <a:t>Дори</a:t>
            </a:r>
            <a:r>
              <a:rPr lang="ru-RU" dirty="0"/>
              <a:t> </a:t>
            </a:r>
            <a:r>
              <a:rPr lang="ru-RU" dirty="0" err="1"/>
              <a:t>някои</a:t>
            </a:r>
            <a:r>
              <a:rPr lang="ru-RU" dirty="0"/>
              <a:t> от </a:t>
            </a:r>
            <a:r>
              <a:rPr lang="ru-RU" dirty="0" err="1" smtClean="0"/>
              <a:t>бунтуващите</a:t>
            </a:r>
            <a:r>
              <a:rPr lang="ru-RU" dirty="0" smtClean="0"/>
              <a:t> се </a:t>
            </a:r>
            <a:r>
              <a:rPr lang="ru-RU" dirty="0"/>
              <a:t>са </a:t>
            </a:r>
            <a:r>
              <a:rPr lang="ru-RU" dirty="0" err="1"/>
              <a:t>готови</a:t>
            </a:r>
            <a:r>
              <a:rPr lang="ru-RU" dirty="0"/>
              <a:t> да приемат, че Бог </a:t>
            </a:r>
            <a:r>
              <a:rPr lang="ru-RU" dirty="0" err="1"/>
              <a:t>обитава</a:t>
            </a:r>
            <a:r>
              <a:rPr lang="ru-RU" dirty="0"/>
              <a:t> там.</a:t>
            </a:r>
          </a:p>
          <a:p>
            <a:endParaRPr lang="ru-RU" dirty="0"/>
          </a:p>
          <a:p>
            <a:endParaRPr lang="ru-RU" dirty="0"/>
          </a:p>
          <a:p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3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76">
        <p14:ripple dir="lu"/>
      </p:transition>
    </mc:Choice>
    <mc:Fallback xmlns="">
      <p:transition spd="slow" advTm="9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ИСАЙЯ 2:1-3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1Слово</a:t>
            </a:r>
            <a:r>
              <a:rPr lang="ru-RU" dirty="0"/>
              <a:t>, което Исаия, </a:t>
            </a:r>
            <a:r>
              <a:rPr lang="ru-RU" dirty="0" err="1"/>
              <a:t>син</a:t>
            </a:r>
            <a:r>
              <a:rPr lang="ru-RU" dirty="0"/>
              <a:t> на </a:t>
            </a:r>
            <a:r>
              <a:rPr lang="ru-RU" dirty="0" err="1"/>
              <a:t>Амоц</a:t>
            </a:r>
            <a:r>
              <a:rPr lang="ru-RU" dirty="0"/>
              <a:t>, получи във видение за </a:t>
            </a:r>
            <a:r>
              <a:rPr lang="ru-RU" dirty="0" err="1"/>
              <a:t>жителите</a:t>
            </a:r>
            <a:r>
              <a:rPr lang="ru-RU" dirty="0"/>
              <a:t> на </a:t>
            </a:r>
            <a:r>
              <a:rPr lang="ru-RU" dirty="0" err="1"/>
              <a:t>Юдея</a:t>
            </a:r>
            <a:r>
              <a:rPr lang="ru-RU" dirty="0"/>
              <a:t> и </a:t>
            </a:r>
            <a:r>
              <a:rPr lang="ru-RU" dirty="0" err="1"/>
              <a:t>Йерусалим</a:t>
            </a:r>
            <a:r>
              <a:rPr lang="ru-RU" dirty="0" smtClean="0"/>
              <a:t>:</a:t>
            </a:r>
          </a:p>
          <a:p>
            <a:r>
              <a:rPr lang="ru-RU" dirty="0" smtClean="0"/>
              <a:t>2„В </a:t>
            </a:r>
            <a:r>
              <a:rPr lang="ru-RU" dirty="0" err="1"/>
              <a:t>последните</a:t>
            </a:r>
            <a:r>
              <a:rPr lang="ru-RU" dirty="0"/>
              <a:t> дни планината на дома </a:t>
            </a:r>
            <a:r>
              <a:rPr lang="ru-RU" dirty="0" err="1"/>
              <a:t>Господен</a:t>
            </a:r>
            <a:r>
              <a:rPr lang="ru-RU" dirty="0"/>
              <a:t> ще се </a:t>
            </a:r>
            <a:r>
              <a:rPr lang="ru-RU" dirty="0" err="1"/>
              <a:t>утвърди</a:t>
            </a:r>
            <a:r>
              <a:rPr lang="ru-RU" dirty="0"/>
              <a:t> над </a:t>
            </a:r>
            <a:r>
              <a:rPr lang="ru-RU" dirty="0" err="1"/>
              <a:t>планините</a:t>
            </a:r>
            <a:r>
              <a:rPr lang="ru-RU" dirty="0"/>
              <a:t> и ще се </a:t>
            </a:r>
            <a:r>
              <a:rPr lang="ru-RU" dirty="0" err="1"/>
              <a:t>възвиси</a:t>
            </a:r>
            <a:r>
              <a:rPr lang="ru-RU" dirty="0"/>
              <a:t> над </a:t>
            </a:r>
            <a:r>
              <a:rPr lang="ru-RU" dirty="0" err="1"/>
              <a:t>хълмовете</a:t>
            </a:r>
            <a:r>
              <a:rPr lang="ru-RU" dirty="0"/>
              <a:t>. </a:t>
            </a:r>
            <a:r>
              <a:rPr lang="ru-RU" dirty="0" err="1"/>
              <a:t>Тогава</a:t>
            </a:r>
            <a:r>
              <a:rPr lang="ru-RU" dirty="0"/>
              <a:t> към нея ще се </a:t>
            </a:r>
            <a:r>
              <a:rPr lang="ru-RU" dirty="0" err="1"/>
              <a:t>стекат</a:t>
            </a:r>
            <a:r>
              <a:rPr lang="ru-RU" dirty="0"/>
              <a:t> всички народи. </a:t>
            </a:r>
            <a:endParaRPr lang="ru-RU" dirty="0" smtClean="0"/>
          </a:p>
          <a:p>
            <a:r>
              <a:rPr lang="ru-RU" dirty="0"/>
              <a:t>И много народи ще </a:t>
            </a:r>
            <a:r>
              <a:rPr lang="ru-RU" dirty="0" err="1"/>
              <a:t>тръгнат</a:t>
            </a:r>
            <a:r>
              <a:rPr lang="ru-RU" dirty="0"/>
              <a:t> и ще </a:t>
            </a:r>
            <a:r>
              <a:rPr lang="ru-RU" dirty="0" err="1"/>
              <a:t>кажат</a:t>
            </a:r>
            <a:r>
              <a:rPr lang="ru-RU" dirty="0"/>
              <a:t>: „Елате да се </a:t>
            </a:r>
            <a:r>
              <a:rPr lang="ru-RU" dirty="0" err="1"/>
              <a:t>изкачим</a:t>
            </a:r>
            <a:r>
              <a:rPr lang="ru-RU" dirty="0"/>
              <a:t> на планината Господня, да влезем в дома на Бога на Яков, за да ни </a:t>
            </a:r>
            <a:r>
              <a:rPr lang="ru-RU" dirty="0" err="1"/>
              <a:t>покаже</a:t>
            </a:r>
            <a:r>
              <a:rPr lang="ru-RU" dirty="0"/>
              <a:t> Своите </a:t>
            </a:r>
            <a:r>
              <a:rPr lang="ru-RU" dirty="0" err="1"/>
              <a:t>пътища</a:t>
            </a:r>
            <a:r>
              <a:rPr lang="ru-RU" dirty="0"/>
              <a:t>, и ще </a:t>
            </a:r>
            <a:r>
              <a:rPr lang="ru-RU" dirty="0" err="1"/>
              <a:t>вървим</a:t>
            </a:r>
            <a:r>
              <a:rPr lang="ru-RU" dirty="0"/>
              <a:t> по Неговите </a:t>
            </a:r>
            <a:r>
              <a:rPr lang="ru-RU" dirty="0" err="1"/>
              <a:t>пътеки</a:t>
            </a:r>
            <a:r>
              <a:rPr lang="ru-RU" dirty="0"/>
              <a:t>, </a:t>
            </a:r>
            <a:r>
              <a:rPr lang="ru-RU" dirty="0" err="1"/>
              <a:t>тъй</a:t>
            </a:r>
            <a:r>
              <a:rPr lang="ru-RU" dirty="0"/>
              <a:t> като от Сион </a:t>
            </a:r>
            <a:r>
              <a:rPr lang="ru-RU" dirty="0" err="1"/>
              <a:t>излиза</a:t>
            </a:r>
            <a:r>
              <a:rPr lang="ru-RU" dirty="0"/>
              <a:t> </a:t>
            </a:r>
            <a:r>
              <a:rPr lang="ru-RU" dirty="0" err="1"/>
              <a:t>Законът</a:t>
            </a:r>
            <a:r>
              <a:rPr lang="ru-RU" dirty="0"/>
              <a:t> и от </a:t>
            </a:r>
            <a:r>
              <a:rPr lang="ru-RU" dirty="0" err="1"/>
              <a:t>Йерусалим</a:t>
            </a:r>
            <a:r>
              <a:rPr lang="ru-RU" dirty="0"/>
              <a:t> – </a:t>
            </a:r>
            <a:r>
              <a:rPr lang="ru-RU" dirty="0" err="1"/>
              <a:t>словото</a:t>
            </a:r>
            <a:r>
              <a:rPr lang="ru-RU" dirty="0"/>
              <a:t> на Господа.“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6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478">
        <p14:ripple dir="ld"/>
      </p:transition>
    </mc:Choice>
    <mc:Fallback xmlns="">
      <p:transition spd="slow" advTm="54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ЙЕРЕМИЯ 3:21-23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21По </a:t>
            </a:r>
            <a:r>
              <a:rPr lang="ru-RU" dirty="0" err="1"/>
              <a:t>голите</a:t>
            </a:r>
            <a:r>
              <a:rPr lang="ru-RU" dirty="0"/>
              <a:t> </a:t>
            </a:r>
            <a:r>
              <a:rPr lang="ru-RU" dirty="0" err="1"/>
              <a:t>височини</a:t>
            </a:r>
            <a:r>
              <a:rPr lang="ru-RU" dirty="0"/>
              <a:t> се </a:t>
            </a:r>
            <a:r>
              <a:rPr lang="ru-RU" dirty="0" err="1"/>
              <a:t>чува</a:t>
            </a:r>
            <a:r>
              <a:rPr lang="ru-RU" dirty="0"/>
              <a:t> глас, </a:t>
            </a:r>
            <a:r>
              <a:rPr lang="ru-RU" dirty="0" err="1"/>
              <a:t>скръбен</a:t>
            </a:r>
            <a:r>
              <a:rPr lang="ru-RU" dirty="0"/>
              <a:t> плач на Израилевите </a:t>
            </a:r>
            <a:r>
              <a:rPr lang="ru-RU" dirty="0" err="1"/>
              <a:t>синове</a:t>
            </a:r>
            <a:r>
              <a:rPr lang="ru-RU" dirty="0"/>
              <a:t>, </a:t>
            </a:r>
            <a:r>
              <a:rPr lang="ru-RU" dirty="0" err="1"/>
              <a:t>защото</a:t>
            </a:r>
            <a:r>
              <a:rPr lang="ru-RU" dirty="0"/>
              <a:t> </a:t>
            </a:r>
            <a:r>
              <a:rPr lang="ru-RU" dirty="0" err="1"/>
              <a:t>извратиха</a:t>
            </a:r>
            <a:r>
              <a:rPr lang="ru-RU" dirty="0"/>
              <a:t> </a:t>
            </a:r>
            <a:r>
              <a:rPr lang="ru-RU" dirty="0" err="1"/>
              <a:t>пътя</a:t>
            </a:r>
            <a:r>
              <a:rPr lang="ru-RU" dirty="0"/>
              <a:t> си, </a:t>
            </a:r>
            <a:r>
              <a:rPr lang="ru-RU" dirty="0" err="1"/>
              <a:t>забравиха</a:t>
            </a:r>
            <a:r>
              <a:rPr lang="ru-RU" dirty="0"/>
              <a:t> Господа, своя Бог</a:t>
            </a:r>
            <a:r>
              <a:rPr lang="ru-RU" dirty="0" smtClean="0"/>
              <a:t>.</a:t>
            </a:r>
          </a:p>
          <a:p>
            <a:r>
              <a:rPr lang="ru-RU" dirty="0"/>
              <a:t> 22„Върнете се, </a:t>
            </a:r>
            <a:r>
              <a:rPr lang="ru-RU" dirty="0" err="1"/>
              <a:t>синове</a:t>
            </a:r>
            <a:r>
              <a:rPr lang="ru-RU" dirty="0"/>
              <a:t> отстъпници! Ще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излекувам</a:t>
            </a:r>
            <a:r>
              <a:rPr lang="ru-RU" dirty="0"/>
              <a:t> от </a:t>
            </a:r>
            <a:r>
              <a:rPr lang="ru-RU" dirty="0" err="1"/>
              <a:t>вашето</a:t>
            </a:r>
            <a:r>
              <a:rPr lang="ru-RU" dirty="0"/>
              <a:t> непокорство. Кажете: „</a:t>
            </a:r>
            <a:r>
              <a:rPr lang="ru-RU" dirty="0" err="1"/>
              <a:t>Ето</a:t>
            </a:r>
            <a:r>
              <a:rPr lang="ru-RU" dirty="0"/>
              <a:t> </a:t>
            </a:r>
            <a:r>
              <a:rPr lang="ru-RU" dirty="0" err="1"/>
              <a:t>ние</a:t>
            </a:r>
            <a:r>
              <a:rPr lang="ru-RU" dirty="0"/>
              <a:t> </a:t>
            </a:r>
            <a:r>
              <a:rPr lang="ru-RU" dirty="0" err="1"/>
              <a:t>идваме</a:t>
            </a:r>
            <a:r>
              <a:rPr lang="ru-RU" dirty="0"/>
              <a:t> при Тебе, </a:t>
            </a:r>
            <a:r>
              <a:rPr lang="ru-RU" dirty="0" err="1"/>
              <a:t>защото</a:t>
            </a:r>
            <a:r>
              <a:rPr lang="ru-RU" dirty="0"/>
              <a:t> си Господ, </a:t>
            </a:r>
            <a:r>
              <a:rPr lang="ru-RU" dirty="0" err="1"/>
              <a:t>нашият</a:t>
            </a:r>
            <a:r>
              <a:rPr lang="ru-RU" dirty="0"/>
              <a:t> Бог</a:t>
            </a:r>
            <a:r>
              <a:rPr lang="ru-RU" dirty="0" smtClean="0"/>
              <a:t>.“</a:t>
            </a:r>
          </a:p>
          <a:p>
            <a:r>
              <a:rPr lang="ru-RU" dirty="0"/>
              <a:t>23Наистина, </a:t>
            </a:r>
            <a:r>
              <a:rPr lang="ru-RU" dirty="0" err="1"/>
              <a:t>напразна</a:t>
            </a:r>
            <a:r>
              <a:rPr lang="ru-RU" dirty="0"/>
              <a:t> е </a:t>
            </a:r>
            <a:r>
              <a:rPr lang="ru-RU" dirty="0" err="1"/>
              <a:t>очакваната</a:t>
            </a:r>
            <a:r>
              <a:rPr lang="ru-RU" dirty="0"/>
              <a:t> </a:t>
            </a:r>
            <a:r>
              <a:rPr lang="ru-RU" dirty="0" err="1"/>
              <a:t>помощ</a:t>
            </a:r>
            <a:r>
              <a:rPr lang="ru-RU" dirty="0"/>
              <a:t> от </a:t>
            </a:r>
            <a:r>
              <a:rPr lang="ru-RU" dirty="0" err="1"/>
              <a:t>височините</a:t>
            </a:r>
            <a:r>
              <a:rPr lang="ru-RU" dirty="0"/>
              <a:t>, от </a:t>
            </a:r>
            <a:r>
              <a:rPr lang="ru-RU" dirty="0" err="1"/>
              <a:t>шумната</a:t>
            </a:r>
            <a:r>
              <a:rPr lang="ru-RU" dirty="0"/>
              <a:t> </a:t>
            </a:r>
            <a:r>
              <a:rPr lang="ru-RU" dirty="0" err="1"/>
              <a:t>глъчка</a:t>
            </a:r>
            <a:r>
              <a:rPr lang="ru-RU" dirty="0"/>
              <a:t> по </a:t>
            </a:r>
            <a:r>
              <a:rPr lang="ru-RU" dirty="0" err="1"/>
              <a:t>планините</a:t>
            </a:r>
            <a:r>
              <a:rPr lang="ru-RU" dirty="0"/>
              <a:t>, </a:t>
            </a:r>
            <a:r>
              <a:rPr lang="ru-RU" dirty="0" err="1"/>
              <a:t>тъй</a:t>
            </a:r>
            <a:r>
              <a:rPr lang="ru-RU" dirty="0"/>
              <a:t> като </a:t>
            </a:r>
            <a:r>
              <a:rPr lang="ru-RU" dirty="0" err="1"/>
              <a:t>спасението</a:t>
            </a:r>
            <a:r>
              <a:rPr lang="ru-RU" dirty="0"/>
              <a:t> на Израил е само при Господа, </a:t>
            </a:r>
            <a:r>
              <a:rPr lang="ru-RU" dirty="0" err="1"/>
              <a:t>нашия</a:t>
            </a:r>
            <a:r>
              <a:rPr lang="ru-RU" dirty="0"/>
              <a:t> Бог.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117">
        <p14:ripple dir="rd"/>
      </p:transition>
    </mc:Choice>
    <mc:Fallback xmlns="">
      <p:transition spd="slow" advTm="69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ЙЕЗЕКИИЛ 20:40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Защото</a:t>
            </a:r>
            <a:r>
              <a:rPr lang="ru-RU" dirty="0"/>
              <a:t> на </a:t>
            </a:r>
            <a:r>
              <a:rPr lang="ru-RU" dirty="0" err="1"/>
              <a:t>Моята</a:t>
            </a:r>
            <a:r>
              <a:rPr lang="ru-RU" dirty="0"/>
              <a:t> свята </a:t>
            </a:r>
            <a:r>
              <a:rPr lang="ru-RU" dirty="0" err="1"/>
              <a:t>планина</a:t>
            </a:r>
            <a:r>
              <a:rPr lang="ru-RU" dirty="0"/>
              <a:t>, на </a:t>
            </a:r>
            <a:r>
              <a:rPr lang="ru-RU" dirty="0" err="1"/>
              <a:t>високата</a:t>
            </a:r>
            <a:r>
              <a:rPr lang="ru-RU" dirty="0"/>
              <a:t> </a:t>
            </a:r>
            <a:r>
              <a:rPr lang="ru-RU" dirty="0" err="1"/>
              <a:t>Израилева</a:t>
            </a:r>
            <a:r>
              <a:rPr lang="ru-RU" dirty="0"/>
              <a:t> </a:t>
            </a:r>
            <a:r>
              <a:rPr lang="ru-RU" dirty="0" err="1"/>
              <a:t>планина</a:t>
            </a:r>
            <a:r>
              <a:rPr lang="ru-RU" dirty="0"/>
              <a:t>, </a:t>
            </a:r>
            <a:r>
              <a:rPr lang="ru-RU" dirty="0" err="1"/>
              <a:t>казва</a:t>
            </a:r>
            <a:r>
              <a:rPr lang="ru-RU" dirty="0"/>
              <a:t> Господ Бог, там </a:t>
            </a:r>
            <a:r>
              <a:rPr lang="ru-RU" dirty="0" err="1"/>
              <a:t>целият</a:t>
            </a:r>
            <a:r>
              <a:rPr lang="ru-RU" dirty="0"/>
              <a:t> Израилев род, всички от </a:t>
            </a:r>
            <a:r>
              <a:rPr lang="ru-RU" dirty="0" err="1"/>
              <a:t>тях</a:t>
            </a:r>
            <a:r>
              <a:rPr lang="ru-RU" dirty="0"/>
              <a:t>, ще служат на Мене в </a:t>
            </a:r>
            <a:r>
              <a:rPr lang="ru-RU" dirty="0" err="1"/>
              <a:t>страната</a:t>
            </a:r>
            <a:r>
              <a:rPr lang="ru-RU" dirty="0"/>
              <a:t>. Там ще </a:t>
            </a:r>
            <a:r>
              <a:rPr lang="ru-RU" dirty="0" err="1"/>
              <a:t>ги</a:t>
            </a:r>
            <a:r>
              <a:rPr lang="ru-RU" dirty="0"/>
              <a:t> приема с благоволение и там ще </a:t>
            </a:r>
            <a:r>
              <a:rPr lang="ru-RU" dirty="0" err="1"/>
              <a:t>потърся</a:t>
            </a:r>
            <a:r>
              <a:rPr lang="ru-RU" dirty="0"/>
              <a:t> </a:t>
            </a:r>
            <a:r>
              <a:rPr lang="ru-RU" dirty="0" err="1"/>
              <a:t>вашите</a:t>
            </a:r>
            <a:r>
              <a:rPr lang="ru-RU" dirty="0"/>
              <a:t> приноси и </a:t>
            </a:r>
            <a:r>
              <a:rPr lang="ru-RU" dirty="0" err="1"/>
              <a:t>вашите</a:t>
            </a:r>
            <a:r>
              <a:rPr lang="ru-RU" dirty="0"/>
              <a:t> </a:t>
            </a:r>
            <a:r>
              <a:rPr lang="ru-RU" dirty="0" err="1"/>
              <a:t>първи</a:t>
            </a:r>
            <a:r>
              <a:rPr lang="ru-RU" dirty="0"/>
              <a:t> </a:t>
            </a:r>
            <a:r>
              <a:rPr lang="ru-RU" dirty="0" err="1"/>
              <a:t>плодове</a:t>
            </a:r>
            <a:r>
              <a:rPr lang="ru-RU" dirty="0"/>
              <a:t>, с всичките </a:t>
            </a:r>
            <a:r>
              <a:rPr lang="ru-RU" dirty="0" err="1"/>
              <a:t>ви</a:t>
            </a:r>
            <a:r>
              <a:rPr lang="ru-RU" dirty="0"/>
              <a:t> святи </a:t>
            </a:r>
            <a:r>
              <a:rPr lang="ru-RU" dirty="0" err="1"/>
              <a:t>дарове</a:t>
            </a:r>
            <a:r>
              <a:rPr lang="ru-RU" dirty="0"/>
              <a:t>. 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1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521">
        <p14:ripple dir="ld"/>
      </p:transition>
    </mc:Choice>
    <mc:Fallback xmlns="">
      <p:transition spd="slow" advTm="30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ЙЕЗЕКИИЛ 36:4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Поради това, Израилеви планини, чуйте словото на Господа Бога: Така говори Господ Бог на планините и на хълмовете, на клисурите и на долините, на опустелите развалини и на изоставените градове, които са станали плячка и за посмешище на останалите околни народи.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6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767">
        <p14:ripple dir="lu"/>
      </p:transition>
    </mc:Choice>
    <mc:Fallback xmlns="">
      <p:transition spd="slow" advTm="36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МИХЕЙ 4:1-2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1Ето </a:t>
            </a:r>
            <a:r>
              <a:rPr lang="ru-RU" dirty="0"/>
              <a:t>в </a:t>
            </a:r>
            <a:r>
              <a:rPr lang="ru-RU" dirty="0" err="1"/>
              <a:t>последните</a:t>
            </a:r>
            <a:r>
              <a:rPr lang="ru-RU" dirty="0"/>
              <a:t> дни планината на дома </a:t>
            </a:r>
            <a:r>
              <a:rPr lang="ru-RU" dirty="0" err="1"/>
              <a:t>Господен</a:t>
            </a:r>
            <a:r>
              <a:rPr lang="ru-RU" dirty="0"/>
              <a:t> ще бъде </a:t>
            </a:r>
            <a:r>
              <a:rPr lang="ru-RU" dirty="0" err="1"/>
              <a:t>поставена</a:t>
            </a:r>
            <a:r>
              <a:rPr lang="ru-RU" dirty="0"/>
              <a:t> </a:t>
            </a:r>
            <a:r>
              <a:rPr lang="ru-RU" dirty="0" err="1"/>
              <a:t>начело</a:t>
            </a:r>
            <a:r>
              <a:rPr lang="ru-RU" dirty="0"/>
              <a:t> на </a:t>
            </a:r>
            <a:r>
              <a:rPr lang="ru-RU" dirty="0" err="1"/>
              <a:t>планините</a:t>
            </a:r>
            <a:r>
              <a:rPr lang="ru-RU" dirty="0"/>
              <a:t>, ще се издигне над </a:t>
            </a:r>
            <a:r>
              <a:rPr lang="ru-RU" dirty="0" err="1"/>
              <a:t>хълмовете</a:t>
            </a:r>
            <a:r>
              <a:rPr lang="ru-RU" dirty="0"/>
              <a:t> и народите ще се устремят към нея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 2Много народи ще </a:t>
            </a:r>
            <a:r>
              <a:rPr lang="ru-RU" dirty="0" err="1"/>
              <a:t>тръгнат</a:t>
            </a:r>
            <a:r>
              <a:rPr lang="ru-RU" dirty="0"/>
              <a:t> и ще </a:t>
            </a:r>
            <a:r>
              <a:rPr lang="ru-RU" dirty="0" err="1"/>
              <a:t>кажат</a:t>
            </a:r>
            <a:r>
              <a:rPr lang="ru-RU" dirty="0"/>
              <a:t>: „Елате да се </a:t>
            </a:r>
            <a:r>
              <a:rPr lang="ru-RU" dirty="0" err="1"/>
              <a:t>изкачим</a:t>
            </a:r>
            <a:r>
              <a:rPr lang="ru-RU" dirty="0"/>
              <a:t> на планината на Господа и в дома на Бога на Яков. Той ще ни научи на Своите </a:t>
            </a:r>
            <a:r>
              <a:rPr lang="ru-RU" dirty="0" err="1"/>
              <a:t>пътища</a:t>
            </a:r>
            <a:r>
              <a:rPr lang="ru-RU" dirty="0"/>
              <a:t> и </a:t>
            </a:r>
            <a:r>
              <a:rPr lang="ru-RU" dirty="0" err="1"/>
              <a:t>ние</a:t>
            </a:r>
            <a:r>
              <a:rPr lang="ru-RU" dirty="0"/>
              <a:t> ще ходим по </a:t>
            </a:r>
            <a:r>
              <a:rPr lang="ru-RU" dirty="0" err="1"/>
              <a:t>пътеките</a:t>
            </a:r>
            <a:r>
              <a:rPr lang="ru-RU" dirty="0"/>
              <a:t> Му. </a:t>
            </a:r>
            <a:r>
              <a:rPr lang="ru-RU" dirty="0" err="1"/>
              <a:t>Защото</a:t>
            </a:r>
            <a:r>
              <a:rPr lang="ru-RU" dirty="0"/>
              <a:t> от Сион ще </a:t>
            </a:r>
            <a:r>
              <a:rPr lang="ru-RU" dirty="0" err="1"/>
              <a:t>излезе</a:t>
            </a:r>
            <a:r>
              <a:rPr lang="ru-RU" dirty="0"/>
              <a:t> поучение и слово Господне – от </a:t>
            </a:r>
            <a:r>
              <a:rPr lang="ru-RU" dirty="0" err="1"/>
              <a:t>Йерусалим</a:t>
            </a:r>
            <a:r>
              <a:rPr lang="ru-RU" dirty="0"/>
              <a:t>. </a:t>
            </a:r>
            <a:endParaRPr lang="ru-RU" dirty="0" smtClean="0"/>
          </a:p>
          <a:p>
            <a:pPr algn="just"/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9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028">
        <p14:ripple dir="ru"/>
      </p:transition>
    </mc:Choice>
    <mc:Fallback xmlns="">
      <p:transition spd="slow" advTm="72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МАТЕЙ 17:20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20Той им </a:t>
            </a:r>
            <a:r>
              <a:rPr lang="ru-RU" dirty="0" err="1"/>
              <a:t>каза</a:t>
            </a:r>
            <a:r>
              <a:rPr lang="ru-RU" dirty="0"/>
              <a:t>: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вашето</a:t>
            </a:r>
            <a:r>
              <a:rPr lang="ru-RU" dirty="0"/>
              <a:t> маловерие. </a:t>
            </a:r>
            <a:r>
              <a:rPr lang="ru-RU" dirty="0" err="1"/>
              <a:t>Защото</a:t>
            </a:r>
            <a:r>
              <a:rPr lang="ru-RU" dirty="0"/>
              <a:t> истина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казвам</a:t>
            </a:r>
            <a:r>
              <a:rPr lang="ru-RU" dirty="0"/>
              <a:t>: Ако </a:t>
            </a:r>
            <a:r>
              <a:rPr lang="ru-RU" dirty="0" err="1"/>
              <a:t>имате</a:t>
            </a:r>
            <a:r>
              <a:rPr lang="ru-RU" dirty="0"/>
              <a:t> </a:t>
            </a:r>
            <a:r>
              <a:rPr lang="ru-RU" dirty="0" err="1"/>
              <a:t>вяра</a:t>
            </a:r>
            <a:r>
              <a:rPr lang="ru-RU" dirty="0"/>
              <a:t> колкото </a:t>
            </a:r>
            <a:r>
              <a:rPr lang="ru-RU" dirty="0" err="1"/>
              <a:t>синапово</a:t>
            </a:r>
            <a:r>
              <a:rPr lang="ru-RU" dirty="0"/>
              <a:t> </a:t>
            </a:r>
            <a:r>
              <a:rPr lang="ru-RU" dirty="0" err="1"/>
              <a:t>зърно</a:t>
            </a:r>
            <a:r>
              <a:rPr lang="ru-RU" dirty="0"/>
              <a:t>, ще </a:t>
            </a:r>
            <a:r>
              <a:rPr lang="ru-RU" dirty="0" err="1"/>
              <a:t>речете</a:t>
            </a:r>
            <a:r>
              <a:rPr lang="ru-RU" dirty="0"/>
              <a:t> на тая </a:t>
            </a:r>
            <a:r>
              <a:rPr lang="ru-RU" dirty="0" err="1"/>
              <a:t>планина</a:t>
            </a:r>
            <a:r>
              <a:rPr lang="ru-RU" dirty="0"/>
              <a:t>: </a:t>
            </a:r>
            <a:r>
              <a:rPr lang="ru-RU" dirty="0" err="1"/>
              <a:t>Премести</a:t>
            </a:r>
            <a:r>
              <a:rPr lang="ru-RU" dirty="0"/>
              <a:t> се </a:t>
            </a:r>
            <a:r>
              <a:rPr lang="ru-RU" dirty="0" err="1"/>
              <a:t>оттука</a:t>
            </a:r>
            <a:r>
              <a:rPr lang="ru-RU" dirty="0"/>
              <a:t> там, и тя ще се </a:t>
            </a:r>
            <a:r>
              <a:rPr lang="ru-RU" dirty="0" err="1"/>
              <a:t>премести</a:t>
            </a:r>
            <a:r>
              <a:rPr lang="ru-RU" dirty="0"/>
              <a:t>; и </a:t>
            </a:r>
            <a:r>
              <a:rPr lang="ru-RU" dirty="0" err="1"/>
              <a:t>нищо</a:t>
            </a:r>
            <a:r>
              <a:rPr lang="ru-RU" dirty="0"/>
              <a:t> </a:t>
            </a:r>
            <a:r>
              <a:rPr lang="ru-RU" dirty="0" err="1"/>
              <a:t>няма</a:t>
            </a:r>
            <a:r>
              <a:rPr lang="ru-RU" dirty="0"/>
              <a:t> да </a:t>
            </a:r>
            <a:r>
              <a:rPr lang="ru-RU" dirty="0" err="1"/>
              <a:t>ви</a:t>
            </a:r>
            <a:r>
              <a:rPr lang="ru-RU" dirty="0"/>
              <a:t> бъде </a:t>
            </a:r>
            <a:r>
              <a:rPr lang="ru-RU" dirty="0" err="1"/>
              <a:t>невъзможно</a:t>
            </a:r>
            <a:r>
              <a:rPr lang="ru-RU" dirty="0"/>
              <a:t>. </a:t>
            </a:r>
            <a:endParaRPr lang="bg-BG" dirty="0"/>
          </a:p>
        </p:txBody>
      </p:sp>
      <p:pic>
        <p:nvPicPr>
          <p:cNvPr id="4" name="Аудио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3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57">
        <p14:ripple/>
      </p:transition>
    </mc:Choice>
    <mc:Fallback xmlns="">
      <p:transition spd="slow" advTm="25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1|3.5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5|7.4|1.6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8|1.7|1.6|1.5|2.1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3|1.6|1.3|1.1|2.8|2.2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7|1.8|1|0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6|0.4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|0.8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1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3|2.2|0.9|1.7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2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2.5|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.8|3.1|1.1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1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1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3.5|4.2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|11.1|1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14.3|3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3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ръх">
  <a:themeElements>
    <a:clrScheme name="Въ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ръх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ръх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113</TotalTime>
  <Words>1351</Words>
  <Application>Microsoft Office PowerPoint</Application>
  <PresentationFormat>Презентация на цял екран (4:3)</PresentationFormat>
  <Paragraphs>110</Paragraphs>
  <Slides>26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Връх</vt:lpstr>
      <vt:lpstr>ПЛАНИНАТА НА ГОСПОДА</vt:lpstr>
      <vt:lpstr>СЪДИИ 5:5</vt:lpstr>
      <vt:lpstr>ПСАЛМ 68:17-19</vt:lpstr>
      <vt:lpstr>ИСАЙЯ 2:1-3</vt:lpstr>
      <vt:lpstr>ЙЕРЕМИЯ 3:21-23</vt:lpstr>
      <vt:lpstr>ЙЕЗЕКИИЛ 20:40</vt:lpstr>
      <vt:lpstr>ЙЕЗЕКИИЛ 36:4</vt:lpstr>
      <vt:lpstr>МИХЕЙ 4:1-2</vt:lpstr>
      <vt:lpstr>МАТЕЙ 17:20</vt:lpstr>
      <vt:lpstr>МАРК 11:23-24</vt:lpstr>
      <vt:lpstr>ЛУКА 8:17</vt:lpstr>
      <vt:lpstr>МОЛИТВА ЛУКА 8:17</vt:lpstr>
      <vt:lpstr>МОЛИТВА ЛУКА 8:17</vt:lpstr>
      <vt:lpstr>ПЛАНИНАТА НА ГОСПОДА Е НАД ВСЯКА ДРУГА ПЛАНИНА. 7 ПЛАНИНИ…</vt:lpstr>
      <vt:lpstr>СЕМЕЙСТВОТО – ПОКАЯНИЕ  „повярвай и ще се спасиш ти и целият ти дом“ – обещание  ДА 16:31</vt:lpstr>
      <vt:lpstr>ЦЪРКВА – ПОКАЯНИЕ  Псалм 133</vt:lpstr>
      <vt:lpstr>БИЗНЕС „Ще бъдеш глава, а не опашка“ Второзаконие 28:13</vt:lpstr>
      <vt:lpstr>МЕДИИ. ИЗКУСТВА И РАЗВЛЕЧЕНИЯ, СПОРТ. </vt:lpstr>
      <vt:lpstr>МЕДИИ</vt:lpstr>
      <vt:lpstr>ЗДРАВЕОПАЗВАНЕ - ПОКАЯНИЕ</vt:lpstr>
      <vt:lpstr>ПРАВИТЕЛСТВО ПОКАЯНИЕ "Правдата възвишава народ, а грехът е позор за племената.« Притчи 14:34</vt:lpstr>
      <vt:lpstr>ОБРАЗОВАНИЕ - ПОКАЯНИЕ</vt:lpstr>
      <vt:lpstr>ДЕКЛАРАЦИЯ НА ВЯРВАЩИТЕ</vt:lpstr>
      <vt:lpstr>ДЕКЛАРАЦИЯ НА ВЯРВАЩИТЕ</vt:lpstr>
      <vt:lpstr>ДЕКЛАРАЦИЯ НА ВЯРВАЩИТЕ</vt:lpstr>
      <vt:lpstr>МОЛИТВА ЗА БОЛНИТЕ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ПЛАНИНАТА НА ГОСПОДА</dc:title>
  <dc:creator>Svetlio</dc:creator>
  <cp:lastModifiedBy>Svetlio</cp:lastModifiedBy>
  <cp:revision>12</cp:revision>
  <dcterms:created xsi:type="dcterms:W3CDTF">2019-01-12T21:59:36Z</dcterms:created>
  <dcterms:modified xsi:type="dcterms:W3CDTF">2019-01-13T08:57:30Z</dcterms:modified>
</cp:coreProperties>
</file>